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860" r:id="rId5"/>
    <p:sldMasterId id="2147483736" r:id="rId6"/>
    <p:sldMasterId id="2147483882" r:id="rId7"/>
    <p:sldMasterId id="2147483892" r:id="rId8"/>
  </p:sldMasterIdLst>
  <p:notesMasterIdLst>
    <p:notesMasterId r:id="rId10"/>
  </p:notesMasterIdLst>
  <p:handoutMasterIdLst>
    <p:handoutMasterId r:id="rId11"/>
  </p:handoutMasterIdLst>
  <p:sldIdLst>
    <p:sldId id="4152" r:id="rId9"/>
  </p:sldIdLst>
  <p:sldSz cx="12192000" cy="6858000"/>
  <p:notesSz cx="6858000" cy="9144000"/>
  <p:custDataLst>
    <p:tags r:id="rId1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A547D8-8786-22EA-C458-320471867C2A}" name="Plogsties, Jan" initials="PJ" userId="S-1-5-21-2133556540-201030058-1543859470-3914" providerId="AD"/>
  <p188:author id="{6E133BEC-57CC-38E8-F52F-A645E8C33598}" name="Albert Heuberger" initials="AH" userId="S::albert.heuberger@lze-ev.de::eabf7ec1-1432-4475-b77c-b8bdf41ed26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schiedrich, Romy" initials="ZR" lastIdx="1" clrIdx="0">
    <p:extLst>
      <p:ext uri="{19B8F6BF-5375-455C-9EA6-DF929625EA0E}">
        <p15:presenceInfo xmlns:p15="http://schemas.microsoft.com/office/powerpoint/2012/main" userId="S-1-5-21-4195766321-1770279233-3988302008-2184" providerId="AD"/>
      </p:ext>
    </p:extLst>
  </p:cmAuthor>
  <p:cmAuthor id="2" name="Plogsties, Jan" initials="PJ" lastIdx="18" clrIdx="1">
    <p:extLst>
      <p:ext uri="{19B8F6BF-5375-455C-9EA6-DF929625EA0E}">
        <p15:presenceInfo xmlns:p15="http://schemas.microsoft.com/office/powerpoint/2012/main" userId="S-1-5-21-2133556540-201030058-1543859470-3914" providerId="AD"/>
      </p:ext>
    </p:extLst>
  </p:cmAuthor>
  <p:cmAuthor id="3" name="Albert Heuberger" initials="AH" lastIdx="5" clrIdx="2">
    <p:extLst>
      <p:ext uri="{19B8F6BF-5375-455C-9EA6-DF929625EA0E}">
        <p15:presenceInfo xmlns:p15="http://schemas.microsoft.com/office/powerpoint/2012/main" userId="S::albert.heuberger@lze-ev.de::eabf7ec1-1432-4475-b77c-b8bdf41ed2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D79F"/>
    <a:srgbClr val="199972"/>
    <a:srgbClr val="000000"/>
    <a:srgbClr val="008BCA"/>
    <a:srgbClr val="15529C"/>
    <a:srgbClr val="00445F"/>
    <a:srgbClr val="1F82C0"/>
    <a:srgbClr val="1E5EA7"/>
    <a:srgbClr val="179C7D"/>
    <a:srgbClr val="118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5444" autoAdjust="0"/>
  </p:normalViewPr>
  <p:slideViewPr>
    <p:cSldViewPr snapToGrid="0" showGuides="1">
      <p:cViewPr varScale="1">
        <p:scale>
          <a:sx n="115" d="100"/>
          <a:sy n="115" d="100"/>
        </p:scale>
        <p:origin x="1996" y="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187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commentAuthors" Target="commentAuthor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028EFDA-A75E-49AB-9C1C-E96D5D8201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9DB3184-593B-4E78-B58C-DA62E4A2A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B798-6D2C-417B-AF46-ECB70983C150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15F87B-7E94-4DDB-9703-3B62B77C5F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7C9CA73-2501-4D43-9D8D-E09D9E3F3D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51251-5CB6-4896-AAF1-C5E7C80339F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4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0A665-AB63-487C-A689-A96D5AA0C864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55821" y="1143000"/>
            <a:ext cx="3946358" cy="221982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29F0A-9DE2-44AB-9A84-CC28BAF7B3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6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accent1"/>
        </a:solidFill>
        <a:latin typeface="+mj-lt"/>
        <a:ea typeface="+mn-ea"/>
        <a:cs typeface="+mn-cs"/>
      </a:defRPr>
    </a:lvl1pPr>
    <a:lvl2pPr marL="180975" indent="-180975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363" indent="-179388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1338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2313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DAC9F-C8D2-1305-5622-74B8D1602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322779E-B168-FEE1-CBE6-C34CF42239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96BCC48-A405-790B-387F-5E923F3BD4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FC7335-EEA3-7403-C25A-BA8A9468D8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629F0A-9DE2-44AB-9A84-CC28BAF7B39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43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5" Type="http://schemas.openxmlformats.org/officeDocument/2006/relationships/image" Target="../media/image4.jpg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Relationship Id="rId5" Type="http://schemas.openxmlformats.org/officeDocument/2006/relationships/image" Target="../media/image4.jpg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Relationship Id="rId5" Type="http://schemas.openxmlformats.org/officeDocument/2006/relationships/image" Target="../media/image4.jp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Relationship Id="rId4" Type="http://schemas.openxmlformats.org/officeDocument/2006/relationships/image" Target="../media/image1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Relationship Id="rId4" Type="http://schemas.openxmlformats.org/officeDocument/2006/relationships/image" Target="../media/image1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7.xml"/><Relationship Id="rId4" Type="http://schemas.openxmlformats.org/officeDocument/2006/relationships/image" Target="../media/image1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8.xml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9.x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Relationship Id="rId4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1.x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2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4.jpg"/><Relationship Id="rId4" Type="http://schemas.openxmlformats.org/officeDocument/2006/relationships/image" Target="../media/image1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4.xml"/><Relationship Id="rId5" Type="http://schemas.openxmlformats.org/officeDocument/2006/relationships/image" Target="../media/image4.jpg"/><Relationship Id="rId4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0.xml"/><Relationship Id="rId4" Type="http://schemas.openxmlformats.org/officeDocument/2006/relationships/image" Target="../media/image1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2.xml"/><Relationship Id="rId4" Type="http://schemas.openxmlformats.org/officeDocument/2006/relationships/image" Target="../media/image1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3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4.xml"/><Relationship Id="rId4" Type="http://schemas.openxmlformats.org/officeDocument/2006/relationships/image" Target="../media/image1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5.xml"/><Relationship Id="rId4" Type="http://schemas.openxmlformats.org/officeDocument/2006/relationships/image" Target="../media/image1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7.xml"/><Relationship Id="rId4" Type="http://schemas.openxmlformats.org/officeDocument/2006/relationships/image" Target="../media/image1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8.xml"/><Relationship Id="rId4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9.xml"/><Relationship Id="rId4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0.xml"/><Relationship Id="rId4" Type="http://schemas.openxmlformats.org/officeDocument/2006/relationships/image" Target="../media/image1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1.xml"/><Relationship Id="rId4" Type="http://schemas.openxmlformats.org/officeDocument/2006/relationships/image" Target="../media/image1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2.xml"/><Relationship Id="rId4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3.xml"/><Relationship Id="rId4" Type="http://schemas.openxmlformats.org/officeDocument/2006/relationships/image" Target="../media/image1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4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5.xml"/><Relationship Id="rId4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67.xml"/><Relationship Id="rId4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68.xml"/><Relationship Id="rId4" Type="http://schemas.openxmlformats.org/officeDocument/2006/relationships/image" Target="../media/image1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69.xml"/><Relationship Id="rId4" Type="http://schemas.openxmlformats.org/officeDocument/2006/relationships/image" Target="../media/image1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0.xml"/><Relationship Id="rId4" Type="http://schemas.openxmlformats.org/officeDocument/2006/relationships/image" Target="../media/image1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1.xml"/><Relationship Id="rId4" Type="http://schemas.openxmlformats.org/officeDocument/2006/relationships/image" Target="../media/image1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2.xml"/><Relationship Id="rId4" Type="http://schemas.openxmlformats.org/officeDocument/2006/relationships/image" Target="../media/image1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3.xml"/><Relationship Id="rId4" Type="http://schemas.openxmlformats.org/officeDocument/2006/relationships/image" Target="../media/image1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4.xml"/><Relationship Id="rId4" Type="http://schemas.openxmlformats.org/officeDocument/2006/relationships/image" Target="../media/image1.emf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5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5" Type="http://schemas.openxmlformats.org/officeDocument/2006/relationships/image" Target="../media/image4.jpg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38081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75388" y="2836283"/>
            <a:ext cx="5916612" cy="314859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0983B20-CF3E-4EB7-8ABD-887696F49A4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3ABC0AC3-DB84-487E-A6A1-69DD5C3449F4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758628-A8B7-4C0C-9D76-AB8C368362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D93D0D8-808F-4B9D-9E74-3D2864287D2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87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870035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90EA-4F64-485E-9A8F-D7A4DE6541A4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Copyright Fraunhofer">
            <a:extLst>
              <a:ext uri="{FF2B5EF4-FFF2-40B4-BE49-F238E27FC236}">
                <a16:creationId xmlns:a16="http://schemas.microsoft.com/office/drawing/2014/main" id="{8EC72968-A436-4F4B-80AA-489409B91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2182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 userDrawn="1">
          <p15:clr>
            <a:srgbClr val="FBAE40"/>
          </p15:clr>
        </p15:guide>
        <p15:guide id="2" pos="2729" userDrawn="1">
          <p15:clr>
            <a:srgbClr val="FBAE40"/>
          </p15:clr>
        </p15:guide>
        <p15:guide id="3" pos="4929" userDrawn="1">
          <p15:clr>
            <a:srgbClr val="FBAE40"/>
          </p15:clr>
        </p15:guide>
        <p15:guide id="4" pos="517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381626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196AE-2904-45D0-AB0D-38D59513B600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8" y="1703388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4276A9A0-D823-4156-8658-A1769DD6F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0753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EB72-CEB1-4F4C-9C91-9140993DEF99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61160" y="1703387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51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174F9EAE-EA65-45D7-B340-E1B59115A1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021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787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D79D3-C471-47EE-BB85-BAB248087720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828F296-FF06-4CDF-A47F-F729AA31C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7" name="Copyright Fraunhofer">
            <a:extLst>
              <a:ext uri="{FF2B5EF4-FFF2-40B4-BE49-F238E27FC236}">
                <a16:creationId xmlns:a16="http://schemas.microsoft.com/office/drawing/2014/main" id="{3AFCBC85-6655-4FFB-991B-7263FDD957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7060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 userDrawn="1">
          <p15:clr>
            <a:srgbClr val="FBAE40"/>
          </p15:clr>
        </p15:guide>
        <p15:guide id="4" pos="1890" userDrawn="1">
          <p15:clr>
            <a:srgbClr val="FBAE40"/>
          </p15:clr>
        </p15:guide>
        <p15:guide id="5" pos="5541" userDrawn="1">
          <p15:clr>
            <a:srgbClr val="FBAE40"/>
          </p15:clr>
        </p15:guide>
        <p15:guide id="6" pos="579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33CE2A8B-DF0C-4ED8-B188-C82210FB660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24408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33CE2A8B-DF0C-4ED8-B188-C82210FB6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593715C-3DC0-4E6F-AC38-9875A9DF0C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5388" y="0"/>
            <a:ext cx="5916612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EB5820C-E708-4B83-B2D5-A17747D22E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78029B2-3F5F-4E06-8279-AF19A53BFA67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1FBFD26-99E1-4A8F-A74A-F6ADF2E2D8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6DB4C6-EB43-4DAF-85FB-3D5502FB7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5437188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38F142-8C02-4935-B629-B6251A26C1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5437188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4FD108-BE77-4119-8953-7B3B60E98A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39E8CB1D-D7BC-4157-A718-6AF0DA1E29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808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D3ED57BE-37A9-4D96-8E88-2396C118622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318074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D3ED57BE-37A9-4D96-8E88-2396C11862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458B9F-36A1-41C9-BED5-48660CBF7B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20075" y="0"/>
            <a:ext cx="3971925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A55FE10-1600-4EC9-BD53-2AD0F1FF5A2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DDAA82A-53E4-429F-8264-A1E9A2C2BC1C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1983DEDE-C1BC-4CFF-B990-BF9CE174A5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CF28B4-14C0-46CF-91E6-E56862CBC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7345363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EE1F331-B496-4BC0-8505-F35F3C57A2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7345363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B813626-B371-440A-B685-32C7597133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D2D81B-2964-4DEB-9973-66C95A1B00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32288" y="1703388"/>
            <a:ext cx="3492500" cy="261937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6CD77239-9B5D-469E-BFB3-E744B4521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584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 userDrawn="1">
          <p15:clr>
            <a:srgbClr val="FBAE40"/>
          </p15:clr>
        </p15:guide>
        <p15:guide id="2" pos="2729" userDrawn="1">
          <p15:clr>
            <a:srgbClr val="FBAE40"/>
          </p15:clr>
        </p15:guide>
        <p15:guide id="3" pos="4929" userDrawn="1">
          <p15:clr>
            <a:srgbClr val="FBAE40"/>
          </p15:clr>
        </p15:guide>
        <p15:guide id="4" pos="5178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16082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2C0-B4FE-42E0-8D31-F99E27C0B002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1555E8AC-E9A0-43F6-B3E8-5018A33106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3814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6FD2-50CB-432B-98CB-16F4231798A6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9A4B49D2-2BBD-4491-A968-D100481BA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60136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2209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D357BC9-CDC5-4F56-92F2-27FA2E29936B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82CBCEFF-ED55-43F4-840E-11635FF54F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4C13F625-542B-4B6B-922B-3E9D1A3BF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286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518240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hteck 21">
            <a:extLst>
              <a:ext uri="{FF2B5EF4-FFF2-40B4-BE49-F238E27FC236}">
                <a16:creationId xmlns:a16="http://schemas.microsoft.com/office/drawing/2014/main" id="{30FDEE22-4D74-4924-86C5-CF41B7A9F583}"/>
              </a:ext>
            </a:extLst>
          </p:cNvPr>
          <p:cNvSpPr/>
          <p:nvPr userDrawn="1"/>
        </p:nvSpPr>
        <p:spPr bwMode="gray">
          <a:xfrm>
            <a:off x="479425" y="1206230"/>
            <a:ext cx="473886" cy="8754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indent="-180000" algn="l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accent2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accent2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 b="0">
                <a:solidFill>
                  <a:schemeClr val="accent2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accent2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30F5BB5-7863-4504-94A4-F39A72E20BF2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</p:grpSpPr>
        <p:sp>
          <p:nvSpPr>
            <p:cNvPr id="3" name="Pfeil: Chevron 2">
              <a:extLst>
                <a:ext uri="{FF2B5EF4-FFF2-40B4-BE49-F238E27FC236}">
                  <a16:creationId xmlns:a16="http://schemas.microsoft.com/office/drawing/2014/main" id="{80955E3B-8357-4836-8592-3039D01F1391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Pfeil: Chevron 18">
              <a:extLst>
                <a:ext uri="{FF2B5EF4-FFF2-40B4-BE49-F238E27FC236}">
                  <a16:creationId xmlns:a16="http://schemas.microsoft.com/office/drawing/2014/main" id="{8245CA0A-C731-43B3-A4D1-99935FA2DE2F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285A88-12D6-4461-A4C7-1D177C10FE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987A55-902E-4C83-9252-B1D397E8461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A36F7860-0DEC-4D26-A4CA-9345FD1896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AA902201-91EE-44EC-A20D-68C8CE8D5C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372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kleine Headlin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515374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038390"/>
            <a:ext cx="5916612" cy="2946485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4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2800"/>
              </a:lnSpc>
              <a:spcAft>
                <a:spcPts val="480"/>
              </a:spcAft>
              <a:defRPr sz="312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4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lang="de-DE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klein, Frutiger LT </a:t>
            </a:r>
            <a:r>
              <a:rPr lang="de-DE" dirty="0" err="1"/>
              <a:t>Com</a:t>
            </a:r>
            <a:r>
              <a:rPr lang="de-DE" dirty="0"/>
              <a:t> Light, 24 </a:t>
            </a:r>
            <a:r>
              <a:rPr lang="de-DE" dirty="0" err="1"/>
              <a:t>pt</a:t>
            </a:r>
            <a:r>
              <a:rPr lang="de-DE" dirty="0"/>
              <a:t>,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arem</a:t>
            </a:r>
            <a:r>
              <a:rPr lang="de-DE" dirty="0"/>
              <a:t> max. 3 Zeilen</a:t>
            </a:r>
          </a:p>
          <a:p>
            <a:pPr marL="0" lvl="3" indent="0" algn="l" defTabSz="914400" rtl="0" eaLnBrk="1" latinLnBrk="0" hangingPunct="1">
              <a:lnSpc>
                <a:spcPts val="1840"/>
              </a:lnSpc>
              <a:spcBef>
                <a:spcPts val="184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26C9846-D78A-41C2-B9DE-AAB4647AB0B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E58FF76E-0FBB-44C4-8935-7E7565177CAE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8AD9C8-2824-4897-945F-4A8A1D2456E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1209F8-6861-41DE-A5C0-5C8F5AB393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79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dun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55748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fik 18">
            <a:extLst>
              <a:ext uri="{FF2B5EF4-FFF2-40B4-BE49-F238E27FC236}">
                <a16:creationId xmlns:a16="http://schemas.microsoft.com/office/drawing/2014/main" id="{A5AD49B5-73A6-4C2A-8588-DD0F894360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2"/>
            <a:ext cx="12192000" cy="6150768"/>
          </a:xfrm>
          <a:prstGeom prst="rect">
            <a:avLst/>
          </a:prstGeom>
        </p:spPr>
      </p:pic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bg1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bg1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E2E23E-A04B-4A3C-9731-269F09B361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273F582-DC4E-4684-8B9F-130048813BB2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9320B56D-3BA0-4D7D-91B3-67F9A11E4A7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942B2AF3-B72B-4E51-98E8-276E33E081FB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  <a:solidFill>
            <a:schemeClr val="bg1"/>
          </a:solidFill>
        </p:grpSpPr>
        <p:sp>
          <p:nvSpPr>
            <p:cNvPr id="21" name="Pfeil: Chevron 20">
              <a:extLst>
                <a:ext uri="{FF2B5EF4-FFF2-40B4-BE49-F238E27FC236}">
                  <a16:creationId xmlns:a16="http://schemas.microsoft.com/office/drawing/2014/main" id="{A9E48764-AC81-446C-B62C-88A8F03B3803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Pfeil: Chevron 21">
              <a:extLst>
                <a:ext uri="{FF2B5EF4-FFF2-40B4-BE49-F238E27FC236}">
                  <a16:creationId xmlns:a16="http://schemas.microsoft.com/office/drawing/2014/main" id="{14C3BCAC-351B-4AFA-8D18-F61D609E40E4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49091723-E3B8-4363-AD15-C39CB9B55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6162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20813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5" y="2255355"/>
            <a:ext cx="11233149" cy="1986698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66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7200"/>
              </a:lnSpc>
              <a:spcAft>
                <a:spcPts val="1600"/>
              </a:spcAft>
              <a:defRPr sz="85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ts val="208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!</a:t>
            </a:r>
          </a:p>
          <a:p>
            <a:pPr lvl="1"/>
            <a:r>
              <a:rPr lang="de-DE" dirty="0"/>
              <a:t>—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614564-45F3-43F4-A781-81B474E1C11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6FCC9B50-995C-4A42-A801-848C0DC503A0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5B5AC9A-7737-4C1C-B583-AD4EA4DAE9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919D1C-ADAC-4933-80BD-01165FF9D27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741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325058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75388" y="2836283"/>
            <a:ext cx="5916612" cy="314859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0983B20-CF3E-4EB7-8ABD-887696F49A4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0CF41B2C-9303-40A6-8124-DC6F63739341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758628-A8B7-4C0C-9D76-AB8C368362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D93D0D8-808F-4B9D-9E74-3D2864287D2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552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kleine Headlin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32396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038390"/>
            <a:ext cx="5916612" cy="2946485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4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2800"/>
              </a:lnSpc>
              <a:spcAft>
                <a:spcPts val="480"/>
              </a:spcAft>
              <a:defRPr sz="312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4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lang="de-DE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klein, Frutiger LT </a:t>
            </a:r>
            <a:r>
              <a:rPr lang="de-DE" dirty="0" err="1"/>
              <a:t>Com</a:t>
            </a:r>
            <a:r>
              <a:rPr lang="de-DE" dirty="0"/>
              <a:t> Light, 24 </a:t>
            </a:r>
            <a:r>
              <a:rPr lang="de-DE" dirty="0" err="1"/>
              <a:t>pt</a:t>
            </a:r>
            <a:r>
              <a:rPr lang="de-DE" dirty="0"/>
              <a:t>,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arem</a:t>
            </a:r>
            <a:r>
              <a:rPr lang="de-DE" dirty="0"/>
              <a:t> max. 3 Zeilen</a:t>
            </a:r>
          </a:p>
          <a:p>
            <a:pPr marL="0" lvl="3" indent="0" algn="l" defTabSz="914400" rtl="0" eaLnBrk="1" latinLnBrk="0" hangingPunct="1">
              <a:lnSpc>
                <a:spcPts val="1840"/>
              </a:lnSpc>
              <a:spcBef>
                <a:spcPts val="184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26C9846-D78A-41C2-B9DE-AAB4647AB0B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039C5E4E-CCCA-4BA1-9667-58D857D4BA0B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8AD9C8-2824-4897-945F-4A8A1D2456E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1209F8-6861-41DE-A5C0-5C8F5AB393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58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Co-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093751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572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524025"/>
            <a:ext cx="7824783" cy="2981879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B5719AE-30B8-45EA-B80C-409CF4F2B2F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446E0AD9-F6DE-4DDD-A5F8-6B0D358EE9A7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BC588A-DC32-4D84-AD10-E7DF3D9A9CD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CB5C3E-E47D-427A-AA11-CB39E0BAF28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5544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449528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4948DA0C-F2EB-4EBA-907B-CD825FFD993B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560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331591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7878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Kapitelüberschrift, Frutiger LT </a:t>
            </a:r>
            <a:r>
              <a:rPr lang="de-DE" dirty="0" err="1"/>
              <a:t>Com</a:t>
            </a:r>
            <a:r>
              <a:rPr lang="de-DE" dirty="0"/>
              <a:t> </a:t>
            </a:r>
            <a:r>
              <a:rPr lang="de-DE" dirty="0" err="1"/>
              <a:t>Bold</a:t>
            </a:r>
            <a:r>
              <a:rPr lang="de-DE" dirty="0"/>
              <a:t>, 16 </a:t>
            </a:r>
            <a:r>
              <a:rPr lang="de-DE" dirty="0" err="1"/>
              <a:t>pt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CA94CF4-7D7D-4A16-808E-9BB3F11A797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80FC0E4-A959-4055-B5BE-49F997FA9561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9DE5828C-86B5-43E8-99E0-320BB3D4C7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Copyright Fraunhofer">
            <a:extLst>
              <a:ext uri="{FF2B5EF4-FFF2-40B4-BE49-F238E27FC236}">
                <a16:creationId xmlns:a16="http://schemas.microsoft.com/office/drawing/2014/main" id="{65AFA70A-5412-4C50-8108-F324E9330B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368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9344672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700213"/>
            <a:ext cx="6794500" cy="4457904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2715803-A3C8-41F2-B4F5-BAB72CECADE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1C2822D-ACBC-46C4-BC5F-37D1A4BC045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CBB230F2-1248-4956-9A2B-335F55AB61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5767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eschreibun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6059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9424" y="1700213"/>
            <a:ext cx="6315075" cy="4284662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162253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2000" b="1">
                <a:solidFill>
                  <a:schemeClr val="bg1"/>
                </a:solidFill>
              </a:defRPr>
            </a:lvl1pPr>
            <a:lvl2pPr>
              <a:lnSpc>
                <a:spcPts val="2420"/>
              </a:lnSpc>
              <a:spcAft>
                <a:spcPts val="0"/>
              </a:spcAft>
              <a:defRPr sz="28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 b="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Kapitelüberschrift, Frutiger </a:t>
            </a:r>
            <a:r>
              <a:rPr lang="de-DE" dirty="0" err="1"/>
              <a:t>Bold</a:t>
            </a:r>
            <a:r>
              <a:rPr lang="de-DE" dirty="0"/>
              <a:t> 20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Frutiger LT </a:t>
            </a:r>
            <a:r>
              <a:rPr lang="de-DE" dirty="0" err="1"/>
              <a:t>Com</a:t>
            </a:r>
            <a:r>
              <a:rPr lang="de-DE" dirty="0"/>
              <a:t> Light 16 </a:t>
            </a:r>
            <a:r>
              <a:rPr lang="de-DE" dirty="0" err="1"/>
              <a:t>pt</a:t>
            </a:r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57475347-60C7-4275-87BB-E0A043A5396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1F32933-6E5F-4C31-8291-202E02E2B3C0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7CAF98EC-E908-46DA-A386-F0D4232D41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00B162-5CE1-4081-9F76-7824B5C1719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2D7A9EAF-6F51-4227-8EDC-750514DEC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8472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mit Beschreibu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456040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fik 7">
            <a:extLst>
              <a:ext uri="{FF2B5EF4-FFF2-40B4-BE49-F238E27FC236}">
                <a16:creationId xmlns:a16="http://schemas.microsoft.com/office/drawing/2014/main" id="{0EB8D40A-176A-4C73-94E8-E4F599039B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158116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198" y="1999174"/>
            <a:ext cx="7346585" cy="1731243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Kapitelnummer 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</a:t>
            </a:r>
            <a:br>
              <a:rPr lang="de-DE" dirty="0"/>
            </a:br>
            <a:r>
              <a:rPr lang="de-DE" dirty="0"/>
              <a:t>32 </a:t>
            </a:r>
            <a:r>
              <a:rPr lang="de-DE" dirty="0" err="1"/>
              <a:t>pt</a:t>
            </a:r>
            <a:r>
              <a:rPr lang="de-DE" dirty="0"/>
              <a:t>,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AD05C7-382B-438D-B349-2F1CC8C2BCC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0C5AB09-D30E-4F33-A451-2EB54A246E2D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428535-A26E-4A75-A2D0-95960DB6BC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D50773AB-5FE7-40AD-87BF-016FA0837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61763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Co-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954403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572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524025"/>
            <a:ext cx="7824783" cy="2981879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B5719AE-30B8-45EA-B80C-409CF4F2B2F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7F6ABEFE-686E-4472-A35C-9EC0CB95A0B7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BC588A-DC32-4D84-AD10-E7DF3D9A9CD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CB5C3E-E47D-427A-AA11-CB39E0BAF28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652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192952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97FE-EAD2-4738-AF17-5BEC7E79A446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0B863C5A-CF9C-4425-8619-21D35867B6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30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748118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7FC2E-53B1-4FA8-8FB9-CEE9259951A7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3EA985A3-2983-4698-9EB8-E0CD98B97E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57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63678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A6642-BEAA-4023-8535-904439E1D2A9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8" y="1703388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0C7B74AA-9640-4CA2-819E-7A5A226E4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5586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B647-68DB-4EC4-8205-676571C19F8E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61160" y="1703387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51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9B197FBD-CBD3-4E15-A820-BDF6E27FC1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1269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866036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349DF-EC1E-4AB0-8417-814C10C1AC8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828F296-FF06-4CDF-A47F-F729AA31C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6" name="Copyright Fraunhofer">
            <a:extLst>
              <a:ext uri="{FF2B5EF4-FFF2-40B4-BE49-F238E27FC236}">
                <a16:creationId xmlns:a16="http://schemas.microsoft.com/office/drawing/2014/main" id="{76E04657-3847-4C70-B4D4-3F10B9847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072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>
          <p15:clr>
            <a:srgbClr val="FBAE40"/>
          </p15:clr>
        </p15:guide>
        <p15:guide id="4" pos="1890">
          <p15:clr>
            <a:srgbClr val="FBAE40"/>
          </p15:clr>
        </p15:guide>
        <p15:guide id="5" pos="5541">
          <p15:clr>
            <a:srgbClr val="FBAE40"/>
          </p15:clr>
        </p15:guide>
        <p15:guide id="6" pos="579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33CE2A8B-DF0C-4ED8-B188-C82210FB660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93278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33CE2A8B-DF0C-4ED8-B188-C82210FB6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593715C-3DC0-4E6F-AC38-9875A9DF0C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5388" y="0"/>
            <a:ext cx="5916612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EB5820C-E708-4B83-B2D5-A17747D22E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A414F06-291B-4F6F-8928-E65C5FDF14E5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1FBFD26-99E1-4A8F-A74A-F6ADF2E2D8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6DB4C6-EB43-4DAF-85FB-3D5502FB7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5437188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38F142-8C02-4935-B629-B6251A26C1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5437188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4FD108-BE77-4119-8953-7B3B60E98A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CA042CDE-5F5F-4CAD-975A-8E5A9D6D5E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835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D3ED57BE-37A9-4D96-8E88-2396C118622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00610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D3ED57BE-37A9-4D96-8E88-2396C11862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458B9F-36A1-41C9-BED5-48660CBF7B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20075" y="0"/>
            <a:ext cx="3971925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A55FE10-1600-4EC9-BD53-2AD0F1FF5A2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D17C2B1-A9CC-4584-9B21-946F65240B0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1983DEDE-C1BC-4CFF-B990-BF9CE174A5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CF28B4-14C0-46CF-91E6-E56862CBC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7345363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EE1F331-B496-4BC0-8505-F35F3C57A2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7345363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B813626-B371-440A-B685-32C7597133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D2D81B-2964-4DEB-9973-66C95A1B00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32288" y="1703388"/>
            <a:ext cx="3492500" cy="261937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FD3DCA91-462E-41E4-B0D6-E567B1AFA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4193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89257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1E0C1-9E87-4BEA-BE93-5CDADC162E7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F15BD16F-A5D9-43B5-A970-23E92F30D9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11737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31130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E3E5C-C8A2-443C-9A2D-0F643B62A68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065BEF29-836E-413B-A181-EBB74064E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2576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03572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FD45846-9914-4A58-8C84-4BB291B90759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82CBCEFF-ED55-43F4-840E-11635FF54F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2C5DD35D-1B07-4522-B63F-346D2339A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2183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465993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03B67419-5C28-489B-834D-A418E6492DBA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4011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075289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hteck 21">
            <a:extLst>
              <a:ext uri="{FF2B5EF4-FFF2-40B4-BE49-F238E27FC236}">
                <a16:creationId xmlns:a16="http://schemas.microsoft.com/office/drawing/2014/main" id="{30FDEE22-4D74-4924-86C5-CF41B7A9F583}"/>
              </a:ext>
            </a:extLst>
          </p:cNvPr>
          <p:cNvSpPr/>
          <p:nvPr userDrawn="1"/>
        </p:nvSpPr>
        <p:spPr bwMode="gray">
          <a:xfrm>
            <a:off x="479425" y="1206230"/>
            <a:ext cx="473886" cy="8754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indent="-180000" algn="l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accent2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accent2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 b="0">
                <a:solidFill>
                  <a:schemeClr val="accent2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accent2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30F5BB5-7863-4504-94A4-F39A72E20BF2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</p:grpSpPr>
        <p:sp>
          <p:nvSpPr>
            <p:cNvPr id="3" name="Pfeil: Chevron 2">
              <a:extLst>
                <a:ext uri="{FF2B5EF4-FFF2-40B4-BE49-F238E27FC236}">
                  <a16:creationId xmlns:a16="http://schemas.microsoft.com/office/drawing/2014/main" id="{80955E3B-8357-4836-8592-3039D01F1391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Pfeil: Chevron 18">
              <a:extLst>
                <a:ext uri="{FF2B5EF4-FFF2-40B4-BE49-F238E27FC236}">
                  <a16:creationId xmlns:a16="http://schemas.microsoft.com/office/drawing/2014/main" id="{8245CA0A-C731-43B3-A4D1-99935FA2DE2F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285A88-12D6-4461-A4C7-1D177C10FE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655E188-5BD9-435A-9719-EF8994CE7A5A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A36F7860-0DEC-4D26-A4CA-9345FD1896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35F6162F-78CD-43AA-A6CC-E107661C9E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58271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dun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4951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fik 18">
            <a:extLst>
              <a:ext uri="{FF2B5EF4-FFF2-40B4-BE49-F238E27FC236}">
                <a16:creationId xmlns:a16="http://schemas.microsoft.com/office/drawing/2014/main" id="{A5AD49B5-73A6-4C2A-8588-DD0F894360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2"/>
            <a:ext cx="12192000" cy="6150768"/>
          </a:xfrm>
          <a:prstGeom prst="rect">
            <a:avLst/>
          </a:prstGeom>
        </p:spPr>
      </p:pic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bg1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bg1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E2E23E-A04B-4A3C-9731-269F09B361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7BDCCE1-B03E-41A2-8B1D-A1F1D3E8ABFA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9320B56D-3BA0-4D7D-91B3-67F9A11E4A7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942B2AF3-B72B-4E51-98E8-276E33E081FB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  <a:solidFill>
            <a:schemeClr val="bg1"/>
          </a:solidFill>
        </p:grpSpPr>
        <p:sp>
          <p:nvSpPr>
            <p:cNvPr id="21" name="Pfeil: Chevron 20">
              <a:extLst>
                <a:ext uri="{FF2B5EF4-FFF2-40B4-BE49-F238E27FC236}">
                  <a16:creationId xmlns:a16="http://schemas.microsoft.com/office/drawing/2014/main" id="{A9E48764-AC81-446C-B62C-88A8F03B3803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Pfeil: Chevron 21">
              <a:extLst>
                <a:ext uri="{FF2B5EF4-FFF2-40B4-BE49-F238E27FC236}">
                  <a16:creationId xmlns:a16="http://schemas.microsoft.com/office/drawing/2014/main" id="{14C3BCAC-351B-4AFA-8D18-F61D609E40E4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BE5490DE-1996-45D2-9501-838BEA0F8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95501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18278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5" y="2255355"/>
            <a:ext cx="11233149" cy="1986698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66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7200"/>
              </a:lnSpc>
              <a:spcAft>
                <a:spcPts val="1600"/>
              </a:spcAft>
              <a:defRPr sz="85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ts val="208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!</a:t>
            </a:r>
          </a:p>
          <a:p>
            <a:pPr lvl="1"/>
            <a:r>
              <a:rPr lang="de-DE" dirty="0"/>
              <a:t>—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614564-45F3-43F4-A781-81B474E1C11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1B1AE3C3-971A-4C73-9E2B-AD3E96A5DC2B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5B5AC9A-7737-4C1C-B583-AD4EA4DAE9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Name Nachname, Position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919D1C-ADAC-4933-80BD-01165FF9D27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379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4D24E-D96D-42D9-8066-110A7CD23AD2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B9DF0FCE-6E38-4A6C-944F-2D59DFE36D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45254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256696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04FA8-B0C0-499B-A0F3-306F261DAAE0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4D34D86E-53C0-4495-8B16-525AB9964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452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C81C-7DCE-4E2D-B923-DA7DC48EE2DB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8" y="1703388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5F8A77B8-DC49-4D47-BB14-4E1ADF4E8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7806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CBDCE-2986-4558-8569-4936B5EEF119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61160" y="1703387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51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6CDC0DAE-80E2-4159-A472-A6EA82EAD3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7641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620910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9AC8D-7539-419D-9713-2FAFD61F266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F4F23042-DD3A-40F6-9A4D-138EB4EB1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6206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517228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BA9D-49DA-4B02-B994-B20D84C1638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1EC678F1-165A-4D2D-8A98-BFEFB5B8E9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3189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96138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6745D-9EEE-44E2-A9C8-62A4B9ED9FC8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828F296-FF06-4CDF-A47F-F729AA31C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63EC4A6B-364B-45F3-95D1-16AC0286B3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7357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>
          <p15:clr>
            <a:srgbClr val="FBAE40"/>
          </p15:clr>
        </p15:guide>
        <p15:guide id="4" pos="1890">
          <p15:clr>
            <a:srgbClr val="FBAE40"/>
          </p15:clr>
        </p15:guide>
        <p15:guide id="5" pos="5541">
          <p15:clr>
            <a:srgbClr val="FBAE40"/>
          </p15:clr>
        </p15:guide>
        <p15:guide id="6" pos="579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040601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7878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Kapitelüberschrift, Frutiger LT </a:t>
            </a:r>
            <a:r>
              <a:rPr lang="de-DE" dirty="0" err="1"/>
              <a:t>Com</a:t>
            </a:r>
            <a:r>
              <a:rPr lang="de-DE" dirty="0"/>
              <a:t> </a:t>
            </a:r>
            <a:r>
              <a:rPr lang="de-DE" dirty="0" err="1"/>
              <a:t>Bold</a:t>
            </a:r>
            <a:r>
              <a:rPr lang="de-DE" dirty="0"/>
              <a:t>, 16 </a:t>
            </a:r>
            <a:r>
              <a:rPr lang="de-DE" dirty="0" err="1"/>
              <a:t>pt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CA94CF4-7D7D-4A16-808E-9BB3F11A797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BD8FD9A-6BFA-4EAE-99A1-CC4AADBC189E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9DE5828C-86B5-43E8-99E0-320BB3D4C7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5DC777FE-9AEB-47BD-B50C-1B1121A98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4303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FBAE40"/>
          </p15:clr>
        </p15:guide>
        <p15:guide id="2" pos="3953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700213"/>
            <a:ext cx="6794500" cy="4457904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1539AB5-11D7-4D48-A416-E4B7D08978A0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1C2822D-ACBC-46C4-BC5F-37D1A4BC045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F50D347B-6CCD-419A-BAD4-4D10A72FB9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009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F56C957-FE03-489D-B8CC-86525C5ED4C6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82CBCEFF-ED55-43F4-840E-11635FF54F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EF96C1C0-4AD4-493A-A7B1-B60FB22A5F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5870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5F076-6855-4E33-8E08-3936A3484711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7965E6DC-101F-4F5D-BEF1-848079D8E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9E901758-3534-4FFD-827B-81794754EF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3068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58360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E3DC-8909-4913-BC23-62F55786294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50A384C7-7587-4944-9072-FDFB1E75E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D8970E8C-C55C-4659-B12F-39A84EA4A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0904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EA74-2A23-4E13-8A26-B1DAFB0A2AB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8" y="1703388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CBCCBC4C-828F-4E2C-9879-FFD7EAC61C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30075542-6A7A-47C2-AF13-AD96B3B06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49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34267-97CC-4710-AD62-B744D742A258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61160" y="1703387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51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92841C64-D758-4AC5-9B27-ADBDC6BFAC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5D90DAC4-2657-4657-B57C-02BFB850E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204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524706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3F266-78BE-4356-80C8-02DB54D1F40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E2D3BB32-370D-4595-A2EC-2971238AE7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5848D449-4465-4589-AC41-39278960E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035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75029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1017F-94AF-45E4-98BF-02DD55B3A491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5F762BAA-30F6-4694-B985-9C537284A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8FD370D6-B872-4AC6-B71A-08A06D822F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096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458966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E5B52-4B3F-4198-9B2A-5E5A669F42BA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BCA8A85D-6496-4DCD-844B-3D57F6B848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6" name="Foliennummernplatzhalter 8">
            <a:extLst>
              <a:ext uri="{FF2B5EF4-FFF2-40B4-BE49-F238E27FC236}">
                <a16:creationId xmlns:a16="http://schemas.microsoft.com/office/drawing/2014/main" id="{5B6D4F8D-18FA-487F-9D5E-F35ABDBC56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824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>
          <p15:clr>
            <a:srgbClr val="FBAE40"/>
          </p15:clr>
        </p15:guide>
        <p15:guide id="4" pos="1890">
          <p15:clr>
            <a:srgbClr val="FBAE40"/>
          </p15:clr>
        </p15:guide>
        <p15:guide id="5" pos="5541">
          <p15:clr>
            <a:srgbClr val="FBAE40"/>
          </p15:clr>
        </p15:guide>
        <p15:guide id="6" pos="579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700213"/>
            <a:ext cx="6794500" cy="4457904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3222644-EDD8-490E-82C0-5E39757A3608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AC8C47FA-B8F3-4DA4-A527-F5E5E84DF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1" name="Foliennummernplatzhalter 8">
            <a:extLst>
              <a:ext uri="{FF2B5EF4-FFF2-40B4-BE49-F238E27FC236}">
                <a16:creationId xmlns:a16="http://schemas.microsoft.com/office/drawing/2014/main" id="{62FFDF80-92B0-4E4D-A129-73B2BCDEC5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2448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033059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700213"/>
            <a:ext cx="6794500" cy="4457904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74A1898-78EE-4304-AB24-DB66315C312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1C2822D-ACBC-46C4-BC5F-37D1A4BC045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  <p:sp>
        <p:nvSpPr>
          <p:cNvPr id="16" name="Copyright Fraunhofer">
            <a:extLst>
              <a:ext uri="{FF2B5EF4-FFF2-40B4-BE49-F238E27FC236}">
                <a16:creationId xmlns:a16="http://schemas.microsoft.com/office/drawing/2014/main" id="{AF425538-19E2-4399-A69D-65D15D8F5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3413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FBAE40"/>
          </p15:clr>
        </p15:guide>
        <p15:guide id="2" pos="3953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3FF0443-2914-424B-AA93-B4AD39D371AA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24B42AC1-5520-4D2B-B3EC-B24E6E39D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3" name="Foliennummernplatzhalter 8">
            <a:extLst>
              <a:ext uri="{FF2B5EF4-FFF2-40B4-BE49-F238E27FC236}">
                <a16:creationId xmlns:a16="http://schemas.microsoft.com/office/drawing/2014/main" id="{ED5570ED-9D68-4404-9643-FBC5B0469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97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57C63-684E-4AC0-AA9C-4E28F3300BD4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7965E6DC-101F-4F5D-BEF1-848079D8E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9E901758-3534-4FFD-827B-81794754EF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191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58360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D620-3066-4C3C-A35F-747DD53CFB23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50A384C7-7587-4944-9072-FDFB1E75E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D8970E8C-C55C-4659-B12F-39A84EA4A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4754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B4EFE-1993-4E83-B067-447596BE162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8" y="1703388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CBCCBC4C-828F-4E2C-9879-FFD7EAC61C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30075542-6A7A-47C2-AF13-AD96B3B06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29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FEDAF-1867-449D-8C87-D066A62C974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61160" y="1703387"/>
            <a:ext cx="7346589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51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92841C64-D758-4AC5-9B27-ADBDC6BFAC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5D90DAC4-2657-4657-B57C-02BFB850E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298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524706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2D74F-9AAF-4E50-A93D-37EAEF5F0691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E2D3BB32-370D-4595-A2EC-2971238AE7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5848D449-4465-4589-AC41-39278960E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641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75029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E2A71-C580-4040-A894-12CF9932D80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5F762BAA-30F6-4694-B985-9C537284A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2" name="Foliennummernplatzhalter 8">
            <a:extLst>
              <a:ext uri="{FF2B5EF4-FFF2-40B4-BE49-F238E27FC236}">
                <a16:creationId xmlns:a16="http://schemas.microsoft.com/office/drawing/2014/main" id="{8FD370D6-B872-4AC6-B71A-08A06D822F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871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458966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78DF-EF7C-4891-8E9F-74DB8DA5A144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BCA8A85D-6496-4DCD-844B-3D57F6B848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6" name="Foliennummernplatzhalter 8">
            <a:extLst>
              <a:ext uri="{FF2B5EF4-FFF2-40B4-BE49-F238E27FC236}">
                <a16:creationId xmlns:a16="http://schemas.microsoft.com/office/drawing/2014/main" id="{5B6D4F8D-18FA-487F-9D5E-F35ABDBC56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256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>
          <p15:clr>
            <a:srgbClr val="FBAE40"/>
          </p15:clr>
        </p15:guide>
        <p15:guide id="4" pos="1890">
          <p15:clr>
            <a:srgbClr val="FBAE40"/>
          </p15:clr>
        </p15:guide>
        <p15:guide id="5" pos="5541">
          <p15:clr>
            <a:srgbClr val="FBAE40"/>
          </p15:clr>
        </p15:guide>
        <p15:guide id="6" pos="579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700213"/>
            <a:ext cx="6794500" cy="4457904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F0B2A8-268B-489F-92E3-4F27234B0B5E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AC8C47FA-B8F3-4DA4-A527-F5E5E84DF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1" name="Foliennummernplatzhalter 8">
            <a:extLst>
              <a:ext uri="{FF2B5EF4-FFF2-40B4-BE49-F238E27FC236}">
                <a16:creationId xmlns:a16="http://schemas.microsoft.com/office/drawing/2014/main" id="{62FFDF80-92B0-4E4D-A129-73B2BCDEC5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849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A6CD09A-A60B-4574-8964-CF386E463EB8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24B42AC1-5520-4D2B-B3EC-B24E6E39D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3" name="Foliennummernplatzhalter 8">
            <a:extLst>
              <a:ext uri="{FF2B5EF4-FFF2-40B4-BE49-F238E27FC236}">
                <a16:creationId xmlns:a16="http://schemas.microsoft.com/office/drawing/2014/main" id="{ED5570ED-9D68-4404-9643-FBC5B0469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15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eschreibun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3226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3168385-808A-40CF-ACBB-25E2FEB39C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9424" y="1700213"/>
            <a:ext cx="6315075" cy="4284662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1622533"/>
          </a:xfrm>
          <a:gradFill flip="none" rotWithShape="1">
            <a:gsLst>
              <a:gs pos="34000">
                <a:srgbClr val="118180">
                  <a:alpha val="80000"/>
                </a:srgbClr>
              </a:gs>
              <a:gs pos="0">
                <a:srgbClr val="119176"/>
              </a:gs>
              <a:gs pos="74000">
                <a:srgbClr val="116690"/>
              </a:gs>
              <a:gs pos="100000">
                <a:srgbClr val="0F5998"/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2000" b="1">
                <a:solidFill>
                  <a:schemeClr val="bg1"/>
                </a:solidFill>
              </a:defRPr>
            </a:lvl1pPr>
            <a:lvl2pPr>
              <a:lnSpc>
                <a:spcPts val="2420"/>
              </a:lnSpc>
              <a:spcAft>
                <a:spcPts val="0"/>
              </a:spcAft>
              <a:defRPr sz="28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defRPr sz="1600" b="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Kapitelüberschrift, Frutiger </a:t>
            </a:r>
            <a:r>
              <a:rPr lang="de-DE" dirty="0" err="1"/>
              <a:t>Bold</a:t>
            </a:r>
            <a:r>
              <a:rPr lang="de-DE" dirty="0"/>
              <a:t> 20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Frutiger LT </a:t>
            </a:r>
            <a:r>
              <a:rPr lang="de-DE" dirty="0" err="1"/>
              <a:t>Com</a:t>
            </a:r>
            <a:r>
              <a:rPr lang="de-DE" dirty="0"/>
              <a:t> Light 16 </a:t>
            </a:r>
            <a:r>
              <a:rPr lang="de-DE" dirty="0" err="1"/>
              <a:t>pt</a:t>
            </a:r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57475347-60C7-4275-87BB-E0A043A5396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22655D3-1FB3-4BB3-9C93-47C0C1B240AF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7CAF98EC-E908-46DA-A386-F0D4232D41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00B162-5CE1-4081-9F76-7824B5C1719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644C32C8-70D2-44A1-A7F3-67D4337948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4091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FBAE40"/>
          </p15:clr>
        </p15:guide>
        <p15:guide id="2" pos="3953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mit Beschreibu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982447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fik 7">
            <a:extLst>
              <a:ext uri="{FF2B5EF4-FFF2-40B4-BE49-F238E27FC236}">
                <a16:creationId xmlns:a16="http://schemas.microsoft.com/office/drawing/2014/main" id="{0EB8D40A-176A-4C73-94E8-E4F599039B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158116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198" y="1999174"/>
            <a:ext cx="7346585" cy="1731243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1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Kapitelnummer 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</a:t>
            </a:r>
            <a:br>
              <a:rPr lang="de-DE" dirty="0"/>
            </a:br>
            <a:r>
              <a:rPr lang="de-DE" dirty="0"/>
              <a:t>32 </a:t>
            </a:r>
            <a:r>
              <a:rPr lang="de-DE" dirty="0" err="1"/>
              <a:t>pt</a:t>
            </a:r>
            <a:r>
              <a:rPr lang="de-DE" dirty="0"/>
              <a:t>,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AD05C7-382B-438D-B349-2F1CC8C2BCC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F74C7B3-0EDD-46A7-90EA-6A090B17DA02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428535-A26E-4A75-A2D0-95960DB6BC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33408551-16D6-4A98-AC41-A5271C2ED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3660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0D953-87F3-485D-8C6C-C61F40555C58}" type="datetime1">
              <a:rPr lang="en-US" noProof="0" smtClean="0"/>
              <a:t>5/8/2026</a:t>
            </a:fld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59839E03-5472-4C15-8435-A3CC3087A7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3798103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542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5.jpe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tags" Target="../tags/tag2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theme" Target="../theme/theme2.xml"/><Relationship Id="rId27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tags" Target="../tags/tag46.xml"/><Relationship Id="rId5" Type="http://schemas.openxmlformats.org/officeDocument/2006/relationships/slideLayout" Target="../slideLayouts/slideLayout47.xml"/><Relationship Id="rId15" Type="http://schemas.openxmlformats.org/officeDocument/2006/relationships/image" Target="../media/image3.png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5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tags" Target="../tags/tag56.xml"/><Relationship Id="rId5" Type="http://schemas.openxmlformats.org/officeDocument/2006/relationships/slideLayout" Target="../slideLayouts/slideLayout56.xml"/><Relationship Id="rId15" Type="http://schemas.openxmlformats.org/officeDocument/2006/relationships/image" Target="../media/image8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tags" Target="../tags/tag66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9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2565214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24" imgW="344" imgH="345" progId="TCLayout.ActiveDocument.1">
                  <p:embed/>
                </p:oleObj>
              </mc:Choice>
              <mc:Fallback>
                <p:oleObj name="think-cell Folie" r:id="rId24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CE3ED886-9668-4CD2-ABDF-3C142208C939}" type="datetime1">
              <a:rPr lang="en-US" noProof="0" smtClean="0"/>
              <a:t>5/8/2026</a:t>
            </a:fld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D2D3F41-E2BE-4A0F-961E-1BFB17722E01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0450287" y="6375411"/>
            <a:ext cx="1436877" cy="28395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3260FF1-B394-4CC8-801A-0D36C51DB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/>
          <a:srcRect l="13355" t="27062" r="13541" b="30316"/>
          <a:stretch/>
        </p:blipFill>
        <p:spPr>
          <a:xfrm>
            <a:off x="9092205" y="6356025"/>
            <a:ext cx="1183493" cy="303345"/>
          </a:xfrm>
          <a:prstGeom prst="rect">
            <a:avLst/>
          </a:prstGeom>
        </p:spPr>
      </p:pic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176817DE-6893-43DC-A198-0C6B08F7AF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Name </a:t>
            </a:r>
            <a:r>
              <a:rPr lang="en-US" dirty="0" err="1"/>
              <a:t>Nachname</a:t>
            </a:r>
            <a:r>
              <a:rPr lang="en-US" dirty="0"/>
              <a:t>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6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6" r:id="rId4"/>
    <p:sldLayoutId id="2147483657" r:id="rId5"/>
    <p:sldLayoutId id="2147483658" r:id="rId6"/>
    <p:sldLayoutId id="2147483660" r:id="rId7"/>
    <p:sldLayoutId id="2147483663" r:id="rId8"/>
    <p:sldLayoutId id="2147483668" r:id="rId9"/>
    <p:sldLayoutId id="2147483665" r:id="rId10"/>
    <p:sldLayoutId id="2147483824" r:id="rId11"/>
    <p:sldLayoutId id="2147483841" r:id="rId12"/>
    <p:sldLayoutId id="2147483671" r:id="rId13"/>
    <p:sldLayoutId id="2147483664" r:id="rId14"/>
    <p:sldLayoutId id="2147483667" r:id="rId15"/>
    <p:sldLayoutId id="2147483659" r:id="rId16"/>
    <p:sldLayoutId id="2147483678" r:id="rId17"/>
    <p:sldLayoutId id="2147483670" r:id="rId18"/>
    <p:sldLayoutId id="2147483672" r:id="rId19"/>
    <p:sldLayoutId id="2147483673" r:id="rId20"/>
    <p:sldLayoutId id="2147483677" r:id="rId21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orient="horz" pos="300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3770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40600942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24" imgW="344" imgH="345" progId="TCLayout.ActiveDocument.1">
                  <p:embed/>
                </p:oleObj>
              </mc:Choice>
              <mc:Fallback>
                <p:oleObj name="think-cell Folie" r:id="rId24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202636A-6DFC-42B6-990D-5381CD748097}" type="datetime1">
              <a:rPr lang="en-US" noProof="0" smtClean="0"/>
              <a:t>5/8/2026</a:t>
            </a:fld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5" name="Informationsklassifizierung">
            <a:extLst>
              <a:ext uri="{FF2B5EF4-FFF2-40B4-BE49-F238E27FC236}">
                <a16:creationId xmlns:a16="http://schemas.microsoft.com/office/drawing/2014/main" id="{E2F545F4-7DAE-4A46-B6D5-3F28F7E45F9F}"/>
              </a:ext>
            </a:extLst>
          </p:cNvPr>
          <p:cNvSpPr txBox="1">
            <a:spLocks/>
          </p:cNvSpPr>
          <p:nvPr userDrawn="1"/>
        </p:nvSpPr>
        <p:spPr bwMode="gray">
          <a:xfrm>
            <a:off x="5373847" y="6455836"/>
            <a:ext cx="1444306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de-DE" sz="800" b="1" baseline="0" noProof="1">
                <a:solidFill>
                  <a:schemeClr val="tx1"/>
                </a:solidFill>
                <a:latin typeface="+mj-lt"/>
              </a:rPr>
              <a:t>Part of</a:t>
            </a:r>
            <a:endParaRPr lang="en-US" sz="8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5FB0CB99-D658-4460-8137-12275BFF44E9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0639" y="6342208"/>
            <a:ext cx="1598068" cy="364529"/>
          </a:xfrm>
          <a:prstGeom prst="rect">
            <a:avLst/>
          </a:prstGeom>
        </p:spPr>
      </p:pic>
      <p:pic>
        <p:nvPicPr>
          <p:cNvPr id="19" name="mikroelektronik_rgb">
            <a:extLst>
              <a:ext uri="{FF2B5EF4-FFF2-40B4-BE49-F238E27FC236}">
                <a16:creationId xmlns:a16="http://schemas.microsoft.com/office/drawing/2014/main" id="{E59B7495-2C61-465D-A4C9-D85A2BE9C4F7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9226" y="6334126"/>
            <a:ext cx="1404000" cy="372611"/>
          </a:xfrm>
          <a:prstGeom prst="rect">
            <a:avLst/>
          </a:prstGeom>
        </p:spPr>
      </p:pic>
      <p:sp>
        <p:nvSpPr>
          <p:cNvPr id="14" name="Copyright Fraunhofer">
            <a:extLst>
              <a:ext uri="{FF2B5EF4-FFF2-40B4-BE49-F238E27FC236}">
                <a16:creationId xmlns:a16="http://schemas.microsoft.com/office/drawing/2014/main" id="{AA57F098-5633-49DE-92E6-190B34745A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Name </a:t>
            </a:r>
            <a:r>
              <a:rPr lang="en-US" dirty="0" err="1"/>
              <a:t>Nachname</a:t>
            </a:r>
            <a:r>
              <a:rPr lang="en-US" dirty="0"/>
              <a:t>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181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  <p:sldLayoutId id="2147483873" r:id="rId13"/>
    <p:sldLayoutId id="2147483874" r:id="rId14"/>
    <p:sldLayoutId id="2147483875" r:id="rId15"/>
    <p:sldLayoutId id="2147483876" r:id="rId16"/>
    <p:sldLayoutId id="2147483877" r:id="rId17"/>
    <p:sldLayoutId id="2147483878" r:id="rId18"/>
    <p:sldLayoutId id="2147483879" r:id="rId19"/>
    <p:sldLayoutId id="2147483880" r:id="rId20"/>
    <p:sldLayoutId id="2147483881" r:id="rId21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3" orient="horz" pos="300">
          <p15:clr>
            <a:srgbClr val="F26B43"/>
          </p15:clr>
        </p15:guide>
        <p15:guide id="4" orient="horz" pos="4133">
          <p15:clr>
            <a:srgbClr val="F26B43"/>
          </p15:clr>
        </p15:guide>
        <p15:guide id="5" orient="horz" pos="3770">
          <p15:clr>
            <a:srgbClr val="F26B43"/>
          </p15:clr>
        </p15:guide>
        <p15:guide id="8" orient="horz" pos="107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5127942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2" imgW="344" imgH="345" progId="TCLayout.ActiveDocument.1">
                  <p:embed/>
                </p:oleObj>
              </mc:Choice>
              <mc:Fallback>
                <p:oleObj name="think-cell Folie" r:id="rId12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91B07F26-52ED-4B79-9C1A-4AAF48F9BDE4}" type="datetime1">
              <a:rPr lang="en-US" noProof="0" smtClean="0"/>
              <a:t>5/8/2026</a:t>
            </a:fld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Page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D2D3F41-E2BE-4A0F-961E-1BFB17722E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450287" y="6375411"/>
            <a:ext cx="1436877" cy="28395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3260FF1-B394-4CC8-801A-0D36C51DB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13355" t="27062" r="13541" b="30316"/>
          <a:stretch/>
        </p:blipFill>
        <p:spPr>
          <a:xfrm>
            <a:off x="9092205" y="6356025"/>
            <a:ext cx="1183493" cy="30334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6223B2E-EDA8-41E0-AD31-04B4DA3715B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956823" y="389460"/>
            <a:ext cx="1930342" cy="420848"/>
          </a:xfrm>
          <a:prstGeom prst="rect">
            <a:avLst/>
          </a:prstGeom>
        </p:spPr>
      </p:pic>
      <p:sp>
        <p:nvSpPr>
          <p:cNvPr id="15" name="Copyright Fraunhofer">
            <a:extLst>
              <a:ext uri="{FF2B5EF4-FFF2-40B4-BE49-F238E27FC236}">
                <a16:creationId xmlns:a16="http://schemas.microsoft.com/office/drawing/2014/main" id="{C93EABD1-D8DE-412F-84C5-1531EE4060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Name </a:t>
            </a:r>
            <a:r>
              <a:rPr lang="en-US" dirty="0" err="1"/>
              <a:t>Nachname</a:t>
            </a:r>
            <a:r>
              <a:rPr lang="en-US" dirty="0"/>
              <a:t>, Position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5696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743" r:id="rId2"/>
    <p:sldLayoutId id="2147483826" r:id="rId3"/>
    <p:sldLayoutId id="2147483843" r:id="rId4"/>
    <p:sldLayoutId id="2147483737" r:id="rId5"/>
    <p:sldLayoutId id="2147483738" r:id="rId6"/>
    <p:sldLayoutId id="2147483739" r:id="rId7"/>
    <p:sldLayoutId id="2147483813" r:id="rId8"/>
    <p:sldLayoutId id="2147483805" r:id="rId9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3" orient="horz" pos="300">
          <p15:clr>
            <a:srgbClr val="F26B43"/>
          </p15:clr>
        </p15:guide>
        <p15:guide id="4" orient="horz" pos="4133">
          <p15:clr>
            <a:srgbClr val="F26B43"/>
          </p15:clr>
        </p15:guide>
        <p15:guide id="5" orient="horz" pos="3770">
          <p15:clr>
            <a:srgbClr val="F26B43"/>
          </p15:clr>
        </p15:guide>
        <p15:guide id="8" orient="horz" pos="107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0449621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2" imgW="344" imgH="345" progId="TCLayout.ActiveDocument.1">
                  <p:embed/>
                </p:oleObj>
              </mc:Choice>
              <mc:Fallback>
                <p:oleObj name="think-cell Folie" r:id="rId12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C0354BF3-083C-46E8-9BCE-85F8178832A9}" type="datetime1">
              <a:rPr lang="en-US" noProof="0" smtClean="0"/>
              <a:t>5/8/2026</a:t>
            </a:fld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>
            <a:extLst>
              <a:ext uri="{FF2B5EF4-FFF2-40B4-BE49-F238E27FC236}">
                <a16:creationId xmlns:a16="http://schemas.microsoft.com/office/drawing/2014/main" id="{03260FF1-B394-4CC8-801A-0D36C51DB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l="13355" t="27062" r="13541" b="30316"/>
          <a:stretch/>
        </p:blipFill>
        <p:spPr>
          <a:xfrm>
            <a:off x="9092205" y="6356025"/>
            <a:ext cx="1183493" cy="303345"/>
          </a:xfrm>
          <a:prstGeom prst="rect">
            <a:avLst/>
          </a:prstGeom>
        </p:spPr>
      </p:pic>
      <p:sp>
        <p:nvSpPr>
          <p:cNvPr id="16" name="Copyright Fraunhofer">
            <a:extLst>
              <a:ext uri="{FF2B5EF4-FFF2-40B4-BE49-F238E27FC236}">
                <a16:creationId xmlns:a16="http://schemas.microsoft.com/office/drawing/2014/main" id="{09D46BBD-7D62-4FBE-9619-6B17E6C406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Name </a:t>
            </a:r>
            <a:r>
              <a:rPr lang="en-US" dirty="0" err="1"/>
              <a:t>Nachname</a:t>
            </a:r>
            <a:r>
              <a:rPr lang="en-US" dirty="0"/>
              <a:t>, Position</a:t>
            </a:r>
            <a:endParaRPr lang="de-DE" dirty="0"/>
          </a:p>
        </p:txBody>
      </p:sp>
      <p:sp>
        <p:nvSpPr>
          <p:cNvPr id="13" name="Foliennummernplatzhalter 8">
            <a:extLst>
              <a:ext uri="{FF2B5EF4-FFF2-40B4-BE49-F238E27FC236}">
                <a16:creationId xmlns:a16="http://schemas.microsoft.com/office/drawing/2014/main" id="{7D08E94C-C705-4340-AD9E-4A60D64A5B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6" name="Grafik 5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B269C5A4-A3D9-89BE-BD3C-B859E983756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01532" y="352411"/>
            <a:ext cx="1678919" cy="68276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0F04B80-264C-36D9-67A8-B266841EAF0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0450287" y="6375411"/>
            <a:ext cx="1436877" cy="28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2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3" orient="horz" pos="300">
          <p15:clr>
            <a:srgbClr val="F26B43"/>
          </p15:clr>
        </p15:guide>
        <p15:guide id="4" orient="horz" pos="4133">
          <p15:clr>
            <a:srgbClr val="F26B43"/>
          </p15:clr>
        </p15:guide>
        <p15:guide id="5" orient="horz" pos="3770">
          <p15:clr>
            <a:srgbClr val="F26B43"/>
          </p15:clr>
        </p15:guide>
        <p15:guide id="8" orient="horz" pos="107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0449621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2" imgW="344" imgH="345" progId="TCLayout.ActiveDocument.1">
                  <p:embed/>
                </p:oleObj>
              </mc:Choice>
              <mc:Fallback>
                <p:oleObj name="think-cell Folie" r:id="rId12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5B46F-E563-4F80-BBAA-1D78F5F39673}" type="datetime1">
              <a:rPr lang="en-US" noProof="0" smtClean="0"/>
              <a:t>5/8/2026</a:t>
            </a:fld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>
            <a:extLst>
              <a:ext uri="{FF2B5EF4-FFF2-40B4-BE49-F238E27FC236}">
                <a16:creationId xmlns:a16="http://schemas.microsoft.com/office/drawing/2014/main" id="{03260FF1-B394-4CC8-801A-0D36C51DB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l="13355" t="27062" r="13541" b="30316"/>
          <a:stretch/>
        </p:blipFill>
        <p:spPr>
          <a:xfrm>
            <a:off x="9092205" y="6356025"/>
            <a:ext cx="1183493" cy="303345"/>
          </a:xfrm>
          <a:prstGeom prst="rect">
            <a:avLst/>
          </a:prstGeom>
        </p:spPr>
      </p:pic>
      <p:sp>
        <p:nvSpPr>
          <p:cNvPr id="16" name="Copyright Fraunhofer">
            <a:extLst>
              <a:ext uri="{FF2B5EF4-FFF2-40B4-BE49-F238E27FC236}">
                <a16:creationId xmlns:a16="http://schemas.microsoft.com/office/drawing/2014/main" id="{09D46BBD-7D62-4FBE-9619-6B17E6C406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7"/>
            <a:ext cx="3798103" cy="123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Name Nachname, Position</a:t>
            </a:r>
            <a:endParaRPr lang="de-DE" dirty="0"/>
          </a:p>
        </p:txBody>
      </p:sp>
      <p:sp>
        <p:nvSpPr>
          <p:cNvPr id="13" name="Foliennummernplatzhalter 8">
            <a:extLst>
              <a:ext uri="{FF2B5EF4-FFF2-40B4-BE49-F238E27FC236}">
                <a16:creationId xmlns:a16="http://schemas.microsoft.com/office/drawing/2014/main" id="{7D08E94C-C705-4340-AD9E-4A60D64A5B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D11BC06-84ED-710E-623F-8629A4C2DCE2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081689" y="323566"/>
            <a:ext cx="1718604" cy="48000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235D8AC-5E53-E2CB-EE09-3782432CDE4F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0450287" y="6375411"/>
            <a:ext cx="1436877" cy="28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5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3" orient="horz" pos="300">
          <p15:clr>
            <a:srgbClr val="F26B43"/>
          </p15:clr>
        </p15:guide>
        <p15:guide id="4" orient="horz" pos="4133">
          <p15:clr>
            <a:srgbClr val="F26B43"/>
          </p15:clr>
        </p15:guide>
        <p15:guide id="5" orient="horz" pos="3770">
          <p15:clr>
            <a:srgbClr val="F26B43"/>
          </p15:clr>
        </p15:guide>
        <p15:guide id="8" orient="horz" pos="107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hyperlink" Target="https://first-by-fmd.de/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788C6-8649-7033-8808-5FEA4D89B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E5DF2B-25AB-C721-F763-901CB8E72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technology becomes industrial leadership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2088290-B362-8BC9-8147-DA6C1DF82C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FIRST by FMD – The European conference on microelectronic trends, roadmaps and strategic alignment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4E02E47-5CBD-2878-C01C-F755A86BB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8198" y="6455837"/>
            <a:ext cx="3798103" cy="123110"/>
          </a:xfrm>
        </p:spPr>
        <p:txBody>
          <a:bodyPr/>
          <a:lstStyle/>
          <a:p>
            <a:r>
              <a:rPr lang="en-US" dirty="0"/>
              <a:t>events@mikroelektronik.fraunhofer.de</a:t>
            </a:r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0003A911-9FC2-3903-6513-37196814BC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40" b="77686"/>
          <a:stretch>
            <a:fillRect/>
          </a:stretch>
        </p:blipFill>
        <p:spPr>
          <a:xfrm>
            <a:off x="0" y="4572000"/>
            <a:ext cx="12192000" cy="1556186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A603B92-1696-0196-E14C-2732B1FA7448}"/>
              </a:ext>
            </a:extLst>
          </p:cNvPr>
          <p:cNvGrpSpPr/>
          <p:nvPr/>
        </p:nvGrpSpPr>
        <p:grpSpPr>
          <a:xfrm>
            <a:off x="0" y="1170718"/>
            <a:ext cx="12192002" cy="4251230"/>
            <a:chOff x="-1" y="1171273"/>
            <a:chExt cx="12192002" cy="4032559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DEA26B55-DFE6-9B12-05ED-F41A37ECBD66}"/>
                </a:ext>
              </a:extLst>
            </p:cNvPr>
            <p:cNvSpPr/>
            <p:nvPr/>
          </p:nvSpPr>
          <p:spPr>
            <a:xfrm>
              <a:off x="-1" y="1171273"/>
              <a:ext cx="7631055" cy="4022293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l">
                <a:lnSpc>
                  <a:spcPts val="1960"/>
                </a:lnSpc>
                <a:buClr>
                  <a:schemeClr val="accent1"/>
                </a:buClr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27DA6286-5690-7462-EB6B-4F57624CC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974" t="5710" r="23538"/>
            <a:stretch>
              <a:fillRect/>
            </a:stretch>
          </p:blipFill>
          <p:spPr>
            <a:xfrm>
              <a:off x="6876121" y="1181540"/>
              <a:ext cx="5315880" cy="4022292"/>
            </a:xfrm>
            <a:prstGeom prst="rect">
              <a:avLst/>
            </a:prstGeom>
          </p:spPr>
        </p:pic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7CFE5098-5766-336F-6861-0E459C929DA4}"/>
              </a:ext>
            </a:extLst>
          </p:cNvPr>
          <p:cNvSpPr txBox="1"/>
          <p:nvPr/>
        </p:nvSpPr>
        <p:spPr>
          <a:xfrm>
            <a:off x="478197" y="1495570"/>
            <a:ext cx="7291276" cy="4570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de-DE" sz="1700" dirty="0">
                <a:solidFill>
                  <a:schemeClr val="bg1"/>
                </a:solidFill>
              </a:rPr>
              <a:t>30/09/2026 – 01/10/2026 </a:t>
            </a:r>
            <a:r>
              <a:rPr lang="en-US" sz="1700" b="1" dirty="0">
                <a:solidFill>
                  <a:schemeClr val="bg1"/>
                </a:solidFill>
              </a:rPr>
              <a:t>| </a:t>
            </a:r>
            <a:r>
              <a:rPr lang="de-DE" sz="1700" b="1" dirty="0">
                <a:solidFill>
                  <a:schemeClr val="bg1"/>
                </a:solidFill>
              </a:rPr>
              <a:t>EUREF-Campus Berlin</a:t>
            </a:r>
            <a:br>
              <a:rPr lang="de-DE" sz="1700" b="1" dirty="0">
                <a:solidFill>
                  <a:schemeClr val="bg1"/>
                </a:solidFill>
              </a:rPr>
            </a:br>
            <a:br>
              <a:rPr lang="de-DE" sz="1700" b="1" dirty="0">
                <a:solidFill>
                  <a:schemeClr val="bg1"/>
                </a:solidFill>
              </a:rPr>
            </a:br>
            <a:r>
              <a:rPr lang="en-US" sz="1700" b="1" dirty="0">
                <a:solidFill>
                  <a:srgbClr val="23D79F"/>
                </a:solidFill>
              </a:rPr>
              <a:t>High-level forum for industrial leaders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Gain early insights into technology and market trends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Build strategic partnerships across the value chain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Strengthen your innovation-to-market capabilities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Connect with Europe’s key semiconductor decision-makers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bg1"/>
              </a:solidFill>
            </a:endParaRPr>
          </a:p>
          <a:p>
            <a:pPr>
              <a:buClr>
                <a:schemeClr val="accent1"/>
              </a:buClr>
            </a:pPr>
            <a:r>
              <a:rPr lang="en-US" sz="1700" b="1" dirty="0">
                <a:solidFill>
                  <a:srgbClr val="23D79F"/>
                </a:solidFill>
              </a:rPr>
              <a:t>With speakers from</a:t>
            </a:r>
          </a:p>
          <a:p>
            <a:pPr>
              <a:buClr>
                <a:schemeClr val="accent1"/>
              </a:buClr>
            </a:pPr>
            <a:r>
              <a:rPr lang="en-US" sz="1400" dirty="0">
                <a:solidFill>
                  <a:schemeClr val="bg1"/>
                </a:solidFill>
              </a:rPr>
              <a:t>Fraunhofer, Leibniz, GlobalFoundries, AMD, Intel, Siemens Healthineers </a:t>
            </a:r>
          </a:p>
          <a:p>
            <a:pPr>
              <a:buClr>
                <a:schemeClr val="accent1"/>
              </a:buClr>
            </a:pPr>
            <a:r>
              <a:rPr lang="en-US" sz="1400" dirty="0">
                <a:solidFill>
                  <a:schemeClr val="bg1"/>
                </a:solidFill>
              </a:rPr>
              <a:t>and other leading voices from industry, policy and research</a:t>
            </a:r>
            <a:br>
              <a:rPr lang="de-DE" sz="1400" dirty="0">
                <a:solidFill>
                  <a:schemeClr val="bg1"/>
                </a:solidFill>
              </a:rPr>
            </a:br>
            <a:endParaRPr lang="en-US" sz="2000" dirty="0">
              <a:solidFill>
                <a:srgbClr val="23D79F"/>
              </a:solidFill>
            </a:endParaRPr>
          </a:p>
          <a:p>
            <a:pPr>
              <a:buClr>
                <a:schemeClr val="accent1"/>
              </a:buClr>
            </a:pPr>
            <a:r>
              <a:rPr lang="en-US" sz="1700" b="1" dirty="0">
                <a:solidFill>
                  <a:srgbClr val="23D79F"/>
                </a:solidFill>
              </a:rPr>
              <a:t>Key Facts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/>
                </a:solidFill>
              </a:rPr>
              <a:t>Participants</a:t>
            </a:r>
            <a:r>
              <a:rPr lang="de-DE" sz="1400" dirty="0">
                <a:solidFill>
                  <a:schemeClr val="bg1"/>
                </a:solidFill>
              </a:rPr>
              <a:t>: </a:t>
            </a:r>
            <a:r>
              <a:rPr lang="de-DE" sz="1400" dirty="0" err="1">
                <a:solidFill>
                  <a:schemeClr val="bg1"/>
                </a:solidFill>
              </a:rPr>
              <a:t>over</a:t>
            </a:r>
            <a:r>
              <a:rPr lang="de-DE" sz="1400" dirty="0">
                <a:solidFill>
                  <a:schemeClr val="bg1"/>
                </a:solidFill>
              </a:rPr>
              <a:t> 500 </a:t>
            </a:r>
            <a:r>
              <a:rPr lang="de-DE" sz="1400" dirty="0" err="1">
                <a:solidFill>
                  <a:schemeClr val="bg1"/>
                </a:solidFill>
              </a:rPr>
              <a:t>attendees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expected</a:t>
            </a:r>
            <a:endParaRPr lang="de-DE" sz="14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Audience: C-level, CTOs, strategy &amp; innovation leaders</a:t>
            </a:r>
          </a:p>
          <a:p>
            <a:pPr>
              <a:buClr>
                <a:schemeClr val="accent1"/>
              </a:buClr>
            </a:pPr>
            <a:endParaRPr lang="en-US" sz="2000" dirty="0">
              <a:solidFill>
                <a:srgbClr val="23D79F"/>
              </a:solidFill>
            </a:endParaRPr>
          </a:p>
          <a:p>
            <a:pPr>
              <a:buClr>
                <a:schemeClr val="accent1"/>
              </a:buClr>
            </a:pPr>
            <a:br>
              <a:rPr lang="de-DE" b="1" u="sng" dirty="0">
                <a:solidFill>
                  <a:schemeClr val="bg1"/>
                </a:solidFill>
              </a:rPr>
            </a:br>
            <a:endParaRPr lang="en-US" sz="14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EB93441-D2DD-82BC-35B6-A1FE8C3C8A16}"/>
              </a:ext>
            </a:extLst>
          </p:cNvPr>
          <p:cNvSpPr txBox="1"/>
          <p:nvPr/>
        </p:nvSpPr>
        <p:spPr>
          <a:xfrm>
            <a:off x="9171742" y="4743701"/>
            <a:ext cx="1479572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de-DE" sz="1700" b="1" dirty="0">
                <a:solidFill>
                  <a:srgbClr val="23D79F"/>
                </a:solidFill>
              </a:rPr>
              <a:t>Register </a:t>
            </a:r>
            <a:r>
              <a:rPr lang="de-DE" sz="1700" b="1" dirty="0" err="1">
                <a:solidFill>
                  <a:srgbClr val="23D79F"/>
                </a:solidFill>
              </a:rPr>
              <a:t>now</a:t>
            </a:r>
            <a:r>
              <a:rPr lang="de-DE" sz="1700" b="1" dirty="0">
                <a:solidFill>
                  <a:srgbClr val="23D79F"/>
                </a:solidFill>
              </a:rPr>
              <a:t>: </a:t>
            </a:r>
          </a:p>
          <a:p>
            <a:pPr>
              <a:buClr>
                <a:schemeClr val="accent1"/>
              </a:buClr>
            </a:pPr>
            <a:r>
              <a:rPr lang="de-DE" sz="1550" b="1" u="sng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first-by-fmd.de</a:t>
            </a:r>
            <a:endParaRPr lang="de-DE" sz="1550" b="1" u="sng" dirty="0">
              <a:solidFill>
                <a:schemeClr val="bg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79E3C58-45BE-2AC6-5129-103D029A58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1460" y="4743701"/>
            <a:ext cx="1212784" cy="121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121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MD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2.xml><?xml version="1.0" encoding="utf-8"?>
<a:theme xmlns:a="http://schemas.openxmlformats.org/drawingml/2006/main" name="1_VuE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3.xml><?xml version="1.0" encoding="utf-8"?>
<a:theme xmlns:a="http://schemas.openxmlformats.org/drawingml/2006/main" name="3_Projektfolien_QNC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4.xml><?xml version="1.0" encoding="utf-8"?>
<a:theme xmlns:a="http://schemas.openxmlformats.org/drawingml/2006/main" name="Projektfolien_CDG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5.xml><?xml version="1.0" encoding="utf-8"?>
<a:theme xmlns:a="http://schemas.openxmlformats.org/drawingml/2006/main" name="Projektfolien_APECS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6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87C8EF3839C545AB193A847246D849" ma:contentTypeVersion="21" ma:contentTypeDescription="Ein neues Dokument erstellen." ma:contentTypeScope="" ma:versionID="98af5dfd98aa31cc8879a5a1924c1773">
  <xsd:schema xmlns:xsd="http://www.w3.org/2001/XMLSchema" xmlns:xs="http://www.w3.org/2001/XMLSchema" xmlns:p="http://schemas.microsoft.com/office/2006/metadata/properties" xmlns:ns2="a9e18f9b-30e6-49bc-b414-8476344b0b96" xmlns:ns3="12cd998e-b4d0-40cb-b176-2dc56e991d34" targetNamespace="http://schemas.microsoft.com/office/2006/metadata/properties" ma:root="true" ma:fieldsID="096a189d489a460f7daad8502ae7f4c7" ns2:_="" ns3:_="">
    <xsd:import namespace="a9e18f9b-30e6-49bc-b414-8476344b0b96"/>
    <xsd:import namespace="12cd998e-b4d0-40cb-b176-2dc56e991d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TaxCatchAll" minOccurs="0"/>
                <xsd:element ref="ns2:MediaServiceLocation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e18f9b-30e6-49bc-b414-8476344b0b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cd998e-b4d0-40cb-b176-2dc56e991d3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56d3a269-e604-4e2c-a507-68f3ac0d0dfa}" ma:internalName="TaxCatchAll" ma:showField="CatchAllData" ma:web="12cd998e-b4d0-40cb-b176-2dc56e991d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cd998e-b4d0-40cb-b176-2dc56e991d34" xsi:nil="true"/>
    <lcf76f155ced4ddcb4097134ff3c332f xmlns="a9e18f9b-30e6-49bc-b414-8476344b0b9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0B13B9F-7134-428E-B44E-513F866EC2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e18f9b-30e6-49bc-b414-8476344b0b96"/>
    <ds:schemaRef ds:uri="12cd998e-b4d0-40cb-b176-2dc56e991d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7905-1AE4-483A-8087-5A84576BC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2C50B6-1067-417A-81FE-D1A41986C17E}">
  <ds:schemaRefs>
    <ds:schemaRef ds:uri="http://schemas.openxmlformats.org/package/2006/metadata/core-properties"/>
    <ds:schemaRef ds:uri="http://purl.org/dc/elements/1.1/"/>
    <ds:schemaRef ds:uri="12cd998e-b4d0-40cb-b176-2dc56e991d34"/>
    <ds:schemaRef ds:uri="http://schemas.microsoft.com/office/2006/metadata/properties"/>
    <ds:schemaRef ds:uri="a9e18f9b-30e6-49bc-b414-8476344b0b96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PP_190122_Fraunhofer_Master_16-9</Template>
  <TotalTime>0</TotalTime>
  <Words>117</Words>
  <Application>Microsoft Office PowerPoint</Application>
  <PresentationFormat>Breitbild</PresentationFormat>
  <Paragraphs>20</Paragraphs>
  <Slides>1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5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Arial</vt:lpstr>
      <vt:lpstr>Frutiger LT Com 45 Light</vt:lpstr>
      <vt:lpstr>Frutiger LT Com 55 Roman</vt:lpstr>
      <vt:lpstr>Frutiger LT Com 65 Bold</vt:lpstr>
      <vt:lpstr>Wingdings</vt:lpstr>
      <vt:lpstr>FMD_Master_16-9</vt:lpstr>
      <vt:lpstr>1_VuE_Master_16-9</vt:lpstr>
      <vt:lpstr>3_Projektfolien_QNC</vt:lpstr>
      <vt:lpstr>Projektfolien_CDG</vt:lpstr>
      <vt:lpstr>Projektfolien_APECS</vt:lpstr>
      <vt:lpstr>think-cell Folie</vt:lpstr>
      <vt:lpstr>Where technology becomes industrial leadership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Freis, Julia</dc:creator>
  <cp:lastModifiedBy>Metzger, Birgit</cp:lastModifiedBy>
  <cp:revision>464</cp:revision>
  <dcterms:created xsi:type="dcterms:W3CDTF">2022-02-02T13:13:43Z</dcterms:created>
  <dcterms:modified xsi:type="dcterms:W3CDTF">2026-05-08T11:12:07Z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0x0101000D87C8EF3839C545AB193A847246D849</vt:lpwstr>
  </property>
  <property fmtid="{D5CDD505-2E9C-101B-9397-08002B2CF9AE}" pid="3" name="MediaServiceImageTags">
    <vt:lpwstr/>
  </property>
  <property fmtid="{D5CDD505-2E9C-101B-9397-08002B2CF9AE}" pid="4" name="Order">
    <vt:lpwstr>1700.00000000000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  <property fmtid="{D5CDD505-2E9C-101B-9397-08002B2CF9AE}" pid="11" name="_SourceUrl">
    <vt:lpwstr/>
  </property>
  <property fmtid="{D5CDD505-2E9C-101B-9397-08002B2CF9AE}" pid="12" name="_SharedFileIndex">
    <vt:lpwstr/>
  </property>
</Properties>
</file>